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61" d="100"/>
          <a:sy n="61" d="100"/>
        </p:scale>
        <p:origin x="144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343120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Rodrigo Alves de Oliveira Costa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</TotalTime>
  <Words>1348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Rodrigo Costa</cp:lastModifiedBy>
  <cp:revision>199</cp:revision>
  <dcterms:created xsi:type="dcterms:W3CDTF">2021-04-29T18:58:34Z</dcterms:created>
  <dcterms:modified xsi:type="dcterms:W3CDTF">2025-11-19T21:37:21Z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